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4"/>
  </p:notesMasterIdLst>
  <p:sldIdLst>
    <p:sldId id="256" r:id="rId2"/>
    <p:sldId id="267" r:id="rId3"/>
    <p:sldId id="265" r:id="rId4"/>
    <p:sldId id="257" r:id="rId5"/>
    <p:sldId id="268" r:id="rId6"/>
    <p:sldId id="270" r:id="rId7"/>
    <p:sldId id="271" r:id="rId8"/>
    <p:sldId id="272" r:id="rId9"/>
    <p:sldId id="277" r:id="rId10"/>
    <p:sldId id="273" r:id="rId11"/>
    <p:sldId id="269" r:id="rId12"/>
    <p:sldId id="274" r:id="rId13"/>
    <p:sldId id="276" r:id="rId14"/>
    <p:sldId id="259" r:id="rId15"/>
    <p:sldId id="275" r:id="rId16"/>
    <p:sldId id="260" r:id="rId17"/>
    <p:sldId id="258" r:id="rId18"/>
    <p:sldId id="278" r:id="rId19"/>
    <p:sldId id="261" r:id="rId20"/>
    <p:sldId id="262" r:id="rId21"/>
    <p:sldId id="266" r:id="rId22"/>
    <p:sldId id="264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54" autoAdjust="0"/>
    <p:restoredTop sz="94660"/>
  </p:normalViewPr>
  <p:slideViewPr>
    <p:cSldViewPr snapToGrid="0">
      <p:cViewPr varScale="1">
        <p:scale>
          <a:sx n="84" d="100"/>
          <a:sy n="84" d="100"/>
        </p:scale>
        <p:origin x="70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jpeg>
</file>

<file path=ppt/media/image20.jpg>
</file>

<file path=ppt/media/image21.jpg>
</file>

<file path=ppt/media/image22.jpg>
</file>

<file path=ppt/media/image23.png>
</file>

<file path=ppt/media/image24.jpg>
</file>

<file path=ppt/media/image25.jpg>
</file>

<file path=ppt/media/image26.pn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BCE5A-576C-40D5-AF7F-B2E70198D5B5}" type="datetimeFigureOut">
              <a:rPr lang="en-SG" smtClean="0"/>
              <a:t>2/9/2014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58A0B0-6B62-4B43-8BCE-C03617A2F6A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41086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Disclaimer</a:t>
            </a:r>
            <a:r>
              <a:rPr lang="en-SG" baseline="0" dirty="0" smtClean="0"/>
              <a:t> to give information that we acknowledge the sources.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499126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Transition cue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13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656847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What it looked like when we first started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14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552984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15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676703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Final outlook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16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547740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Some</a:t>
            </a:r>
            <a:r>
              <a:rPr lang="en-SG" baseline="0" dirty="0" smtClean="0"/>
              <a:t> more samples of our gameplay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17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451947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Add</a:t>
            </a:r>
            <a:r>
              <a:rPr lang="en-SG" baseline="0" dirty="0" smtClean="0"/>
              <a:t> in a picture of your choice (Brandon)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18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096599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Point</a:t>
            </a:r>
            <a:r>
              <a:rPr lang="en-SG" baseline="0" dirty="0" smtClean="0"/>
              <a:t>s that we considered during the project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19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261490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Where we got our inspirations from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20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90157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Appetizer slides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838413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Who</a:t>
            </a:r>
            <a:r>
              <a:rPr lang="en-SG" baseline="0" dirty="0" smtClean="0"/>
              <a:t> says what must be mentioned here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777116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Small &lt; 10 hours, Medium =</a:t>
            </a:r>
            <a:r>
              <a:rPr lang="en-SG" baseline="0" dirty="0" smtClean="0"/>
              <a:t> 10 &lt; x &lt; 20, Large &gt;20 hours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31880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Minimum number of hours collectively…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891944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Add</a:t>
            </a:r>
            <a:r>
              <a:rPr lang="en-SG" baseline="0" dirty="0" smtClean="0"/>
              <a:t> in a picture of your choice (Troy)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456957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So</a:t>
            </a:r>
            <a:r>
              <a:rPr lang="en-SG" baseline="0" dirty="0" smtClean="0"/>
              <a:t> who did what?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10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227118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Confident</a:t>
            </a:r>
            <a:r>
              <a:rPr lang="en-SG" baseline="0" dirty="0" smtClean="0"/>
              <a:t> that we can finish in two weeks..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11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532773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We</a:t>
            </a:r>
            <a:r>
              <a:rPr lang="en-SG" baseline="0" dirty="0" smtClean="0"/>
              <a:t> underestimated a few tasks…lots of optimisation process and </a:t>
            </a:r>
            <a:r>
              <a:rPr lang="en-SG" baseline="0" dirty="0" err="1" smtClean="0"/>
              <a:t>highscores</a:t>
            </a:r>
            <a:r>
              <a:rPr lang="en-SG" baseline="0" dirty="0" smtClean="0"/>
              <a:t> problems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12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25839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9/2/2014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9/2/2014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g"/><Relationship Id="rId4" Type="http://schemas.openxmlformats.org/officeDocument/2006/relationships/image" Target="../media/image19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jpg"/><Relationship Id="rId5" Type="http://schemas.openxmlformats.org/officeDocument/2006/relationships/image" Target="../media/image31.jpg"/><Relationship Id="rId4" Type="http://schemas.openxmlformats.org/officeDocument/2006/relationships/image" Target="../media/image30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jpg"/><Relationship Id="rId4" Type="http://schemas.openxmlformats.org/officeDocument/2006/relationships/image" Target="../media/image35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 smtClean="0"/>
              <a:t>Laser Cat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SG" dirty="0" smtClean="0"/>
              <a:t>Presented by:</a:t>
            </a:r>
          </a:p>
          <a:p>
            <a:r>
              <a:rPr lang="en-SG" dirty="0" err="1" smtClean="0"/>
              <a:t>Almeda</a:t>
            </a:r>
            <a:r>
              <a:rPr lang="en-SG" dirty="0" smtClean="0"/>
              <a:t> Glenn</a:t>
            </a:r>
            <a:br>
              <a:rPr lang="en-SG" dirty="0" smtClean="0"/>
            </a:br>
            <a:r>
              <a:rPr lang="en-SG" dirty="0" smtClean="0"/>
              <a:t>Brandon Tan</a:t>
            </a:r>
            <a:br>
              <a:rPr lang="en-SG" dirty="0" smtClean="0"/>
            </a:br>
            <a:r>
              <a:rPr lang="en-SG" dirty="0" smtClean="0"/>
              <a:t>Troy </a:t>
            </a:r>
            <a:r>
              <a:rPr lang="en-SG" dirty="0" err="1" smtClean="0"/>
              <a:t>Toh</a:t>
            </a:r>
            <a:r>
              <a:rPr lang="en-SG" dirty="0" smtClean="0"/>
              <a:t/>
            </a:r>
            <a:br>
              <a:rPr lang="en-SG" dirty="0" smtClean="0"/>
            </a:br>
            <a:r>
              <a:rPr lang="en-SG" dirty="0" smtClean="0"/>
              <a:t>Lim Wei </a:t>
            </a:r>
            <a:r>
              <a:rPr lang="en-SG" dirty="0" err="1" smtClean="0"/>
              <a:t>Heng</a:t>
            </a:r>
            <a:endParaRPr lang="en-SG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382216"/>
            <a:ext cx="4209691" cy="2475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397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Who did what?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 smtClean="0"/>
              <a:t>Glenn – </a:t>
            </a:r>
            <a:r>
              <a:rPr lang="en-SG" dirty="0" smtClean="0"/>
              <a:t>Documentation Lead/Play-Tester</a:t>
            </a:r>
            <a:endParaRPr lang="en-SG" dirty="0" smtClean="0"/>
          </a:p>
          <a:p>
            <a:r>
              <a:rPr lang="en-SG" dirty="0" smtClean="0"/>
              <a:t>Troy – </a:t>
            </a:r>
            <a:r>
              <a:rPr lang="en-SG" dirty="0" smtClean="0"/>
              <a:t>Programmer Assist/Documentation Assist</a:t>
            </a:r>
            <a:endParaRPr lang="en-SG" dirty="0" smtClean="0"/>
          </a:p>
          <a:p>
            <a:r>
              <a:rPr lang="en-SG" dirty="0" smtClean="0"/>
              <a:t>Brandon – Game Programmer Assist</a:t>
            </a:r>
          </a:p>
          <a:p>
            <a:r>
              <a:rPr lang="en-SG" dirty="0" smtClean="0"/>
              <a:t>Wei </a:t>
            </a:r>
            <a:r>
              <a:rPr lang="en-SG" dirty="0" err="1" smtClean="0"/>
              <a:t>Heng</a:t>
            </a:r>
            <a:r>
              <a:rPr lang="en-SG" dirty="0" smtClean="0"/>
              <a:t> – Game Programmer Lead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867154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Original Project Schedule</a:t>
            </a:r>
            <a:endParaRPr lang="en-S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891" y="5044535"/>
            <a:ext cx="3717983" cy="12096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2017106"/>
            <a:ext cx="9662160" cy="3027429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797" y="5082540"/>
            <a:ext cx="4309252" cy="1171612"/>
          </a:xfrm>
        </p:spPr>
      </p:pic>
    </p:spTree>
    <p:extLst>
      <p:ext uri="{BB962C8B-B14F-4D97-AF65-F5344CB8AC3E}">
        <p14:creationId xmlns:p14="http://schemas.microsoft.com/office/powerpoint/2010/main" val="2477180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Actual Project Schedule</a:t>
            </a:r>
            <a:endParaRPr lang="en-S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2199736"/>
            <a:ext cx="9516372" cy="2844800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891" y="5044535"/>
            <a:ext cx="3717983" cy="1209617"/>
          </a:xfrm>
          <a:prstGeom prst="rect">
            <a:avLst/>
          </a:prstGeom>
        </p:spPr>
      </p:pic>
      <p:pic>
        <p:nvPicPr>
          <p:cNvPr id="7" name="Content Placeholder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797" y="5082540"/>
            <a:ext cx="4309252" cy="117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56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 smtClean="0"/>
              <a:t>Moving on…</a:t>
            </a:r>
            <a:endParaRPr lang="en-SG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427" y="959609"/>
            <a:ext cx="3383573" cy="589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088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Screenshots (Before)</a:t>
            </a:r>
            <a:endParaRPr lang="en-SG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641" y="1932317"/>
            <a:ext cx="3852634" cy="4295955"/>
          </a:xfrm>
        </p:spPr>
      </p:pic>
      <p:pic>
        <p:nvPicPr>
          <p:cNvPr id="6" name="Picture 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987" y="1932317"/>
            <a:ext cx="3932411" cy="429595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724398" y="3379304"/>
            <a:ext cx="3008243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SG" dirty="0" smtClean="0"/>
              <a:t>			Initial Menu </a:t>
            </a:r>
            <a:r>
              <a:rPr lang="en-SG" dirty="0" smtClean="0">
                <a:sym typeface="Wingdings" panose="05000000000000000000" pitchFamily="2" charset="2"/>
              </a:rPr>
              <a:t></a:t>
            </a:r>
          </a:p>
          <a:p>
            <a:r>
              <a:rPr lang="en-SG" dirty="0" smtClean="0">
                <a:sym typeface="Wingdings" panose="05000000000000000000" pitchFamily="2" charset="2"/>
              </a:rPr>
              <a:t> Initial Gameplay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08691403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 smtClean="0"/>
              <a:t>After much work…</a:t>
            </a:r>
            <a:endParaRPr lang="en-SG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16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9821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Screenshots (After)</a:t>
            </a:r>
            <a:endParaRPr lang="en-S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641" y="1984363"/>
            <a:ext cx="3832858" cy="4252535"/>
          </a:xfrm>
        </p:spPr>
      </p:pic>
      <p:sp>
        <p:nvSpPr>
          <p:cNvPr id="5" name="TextBox 4"/>
          <p:cNvSpPr txBox="1"/>
          <p:nvPr/>
        </p:nvSpPr>
        <p:spPr>
          <a:xfrm>
            <a:off x="4724398" y="3379304"/>
            <a:ext cx="3008243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SG" dirty="0" smtClean="0"/>
              <a:t>			Final Menu </a:t>
            </a:r>
            <a:r>
              <a:rPr lang="en-SG" dirty="0" smtClean="0">
                <a:sym typeface="Wingdings" panose="05000000000000000000" pitchFamily="2" charset="2"/>
              </a:rPr>
              <a:t></a:t>
            </a:r>
          </a:p>
          <a:p>
            <a:r>
              <a:rPr lang="en-SG" dirty="0" smtClean="0">
                <a:sym typeface="Wingdings" panose="05000000000000000000" pitchFamily="2" charset="2"/>
              </a:rPr>
              <a:t> Final Gameplay</a:t>
            </a:r>
            <a:endParaRPr lang="en-SG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40" y="1984363"/>
            <a:ext cx="3832858" cy="425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30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Gameplay Samples</a:t>
            </a:r>
            <a:endParaRPr lang="en-S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03647">
            <a:off x="1107578" y="2619208"/>
            <a:ext cx="3409242" cy="3502781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03461">
            <a:off x="7965610" y="2360383"/>
            <a:ext cx="3751317" cy="32868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73256">
            <a:off x="3017416" y="2434734"/>
            <a:ext cx="3601394" cy="38487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95184">
            <a:off x="5751820" y="3155153"/>
            <a:ext cx="3635109" cy="3327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824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 smtClean="0"/>
              <a:t>But then…</a:t>
            </a:r>
            <a:endParaRPr lang="en-SG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995505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Risks/Problems/Concerns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Perceived lack of </a:t>
            </a:r>
            <a:r>
              <a:rPr lang="en-SG" dirty="0" smtClean="0"/>
              <a:t>reflexes</a:t>
            </a:r>
          </a:p>
          <a:p>
            <a:r>
              <a:rPr lang="en-SG" dirty="0" smtClean="0"/>
              <a:t>Unseen bugs in the </a:t>
            </a:r>
            <a:r>
              <a:rPr lang="en-SG" dirty="0" smtClean="0"/>
              <a:t>gameplay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0200" y="3829050"/>
            <a:ext cx="2971800" cy="302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4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Disclaimer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 smtClean="0"/>
              <a:t>Please note that the pictures provided in this presentation do not intend to infringe any copyright. Credits are given to the sources.</a:t>
            </a:r>
          </a:p>
        </p:txBody>
      </p:sp>
    </p:spTree>
    <p:extLst>
      <p:ext uri="{BB962C8B-B14F-4D97-AF65-F5344CB8AC3E}">
        <p14:creationId xmlns:p14="http://schemas.microsoft.com/office/powerpoint/2010/main" val="1155282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Inspirations</a:t>
            </a:r>
            <a:endParaRPr lang="en-S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557" y="1634065"/>
            <a:ext cx="4139991" cy="4830417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826" y="2133600"/>
            <a:ext cx="4038600" cy="4330882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0573" y="2654482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6040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4504" y="2411412"/>
            <a:ext cx="6109253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10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 smtClean="0"/>
              <a:t>Thank You!!</a:t>
            </a:r>
            <a:endParaRPr lang="en-SG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219091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6697" y="2272747"/>
            <a:ext cx="6917634" cy="3589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731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Overview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dirty="0" smtClean="0"/>
              <a:t>Our Tasks</a:t>
            </a:r>
          </a:p>
          <a:p>
            <a:r>
              <a:rPr lang="en-SG" dirty="0" smtClean="0"/>
              <a:t>Project Schedule</a:t>
            </a:r>
          </a:p>
          <a:p>
            <a:r>
              <a:rPr lang="en-SG" dirty="0" smtClean="0"/>
              <a:t>Screenshots </a:t>
            </a:r>
            <a:r>
              <a:rPr lang="en-SG" dirty="0" smtClean="0"/>
              <a:t>(Before &amp; After</a:t>
            </a:r>
            <a:r>
              <a:rPr lang="en-SG" dirty="0" smtClean="0"/>
              <a:t>)</a:t>
            </a:r>
          </a:p>
          <a:p>
            <a:r>
              <a:rPr lang="en-SG" dirty="0" smtClean="0"/>
              <a:t>Gameplay Samples</a:t>
            </a:r>
            <a:endParaRPr lang="en-SG" dirty="0" smtClean="0"/>
          </a:p>
          <a:p>
            <a:r>
              <a:rPr lang="en-SG" dirty="0" smtClean="0"/>
              <a:t>Risks/Concerns</a:t>
            </a:r>
          </a:p>
          <a:p>
            <a:r>
              <a:rPr lang="en-SG" dirty="0" smtClean="0"/>
              <a:t>Random Inspirations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335" y="2225614"/>
            <a:ext cx="5788325" cy="411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097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Our Tasks</a:t>
            </a:r>
            <a:endParaRPr lang="en-SG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2412746"/>
            <a:ext cx="4556760" cy="349427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999" y="2094667"/>
            <a:ext cx="4901184" cy="296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2910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Our Tasks</a:t>
            </a:r>
            <a:endParaRPr lang="en-SG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4028534"/>
            <a:ext cx="3536830" cy="282946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331" y="2439246"/>
            <a:ext cx="4709160" cy="1589288"/>
          </a:xfrm>
          <a:prstGeom prst="rect">
            <a:avLst/>
          </a:prstGeom>
        </p:spPr>
      </p:pic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066" y="2439246"/>
            <a:ext cx="5966460" cy="3787818"/>
          </a:xfrm>
        </p:spPr>
      </p:pic>
    </p:spTree>
    <p:extLst>
      <p:ext uri="{BB962C8B-B14F-4D97-AF65-F5344CB8AC3E}">
        <p14:creationId xmlns:p14="http://schemas.microsoft.com/office/powerpoint/2010/main" val="29932408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Our Tasks</a:t>
            </a:r>
            <a:endParaRPr lang="en-SG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1657" y="2556108"/>
            <a:ext cx="4414940" cy="216315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8731" y="4216400"/>
            <a:ext cx="1664898" cy="197803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dirty="0"/>
          </a:p>
        </p:txBody>
      </p:sp>
      <p:pic>
        <p:nvPicPr>
          <p:cNvPr id="8" name="Content Placeholder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61" y="2556109"/>
            <a:ext cx="5797296" cy="3638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7945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 smtClean="0"/>
              <a:t>60 hours!!!</a:t>
            </a:r>
            <a:endParaRPr lang="en-SG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4082" y="3384664"/>
            <a:ext cx="5339751" cy="1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1710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 smtClean="0"/>
              <a:t>So…</a:t>
            </a:r>
            <a:endParaRPr lang="en-SG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604235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462</TotalTime>
  <Words>258</Words>
  <Application>Microsoft Office PowerPoint</Application>
  <PresentationFormat>Widescreen</PresentationFormat>
  <Paragraphs>72</Paragraphs>
  <Slides>22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Garamond</vt:lpstr>
      <vt:lpstr>Wingdings</vt:lpstr>
      <vt:lpstr>Organic</vt:lpstr>
      <vt:lpstr>Laser Cat</vt:lpstr>
      <vt:lpstr>Disclaimer</vt:lpstr>
      <vt:lpstr>PowerPoint Presentation</vt:lpstr>
      <vt:lpstr>Overview</vt:lpstr>
      <vt:lpstr>Our Tasks</vt:lpstr>
      <vt:lpstr>Our Tasks</vt:lpstr>
      <vt:lpstr>Our Tasks</vt:lpstr>
      <vt:lpstr>60 hours!!!</vt:lpstr>
      <vt:lpstr>So…</vt:lpstr>
      <vt:lpstr>Who did what?</vt:lpstr>
      <vt:lpstr>Original Project Schedule</vt:lpstr>
      <vt:lpstr>Actual Project Schedule</vt:lpstr>
      <vt:lpstr>Moving on…</vt:lpstr>
      <vt:lpstr>Screenshots (Before)</vt:lpstr>
      <vt:lpstr>After much work…</vt:lpstr>
      <vt:lpstr>Screenshots (After)</vt:lpstr>
      <vt:lpstr>Gameplay Samples</vt:lpstr>
      <vt:lpstr>But then…</vt:lpstr>
      <vt:lpstr>Risks/Problems/Concerns</vt:lpstr>
      <vt:lpstr>Inspirations</vt:lpstr>
      <vt:lpstr>PowerPoint Presentation</vt:lpstr>
      <vt:lpstr>Thank You!!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Laser Cat</dc:title>
  <dc:creator>Admin</dc:creator>
  <cp:lastModifiedBy>Admin</cp:lastModifiedBy>
  <cp:revision>45</cp:revision>
  <dcterms:created xsi:type="dcterms:W3CDTF">2014-08-24T05:23:40Z</dcterms:created>
  <dcterms:modified xsi:type="dcterms:W3CDTF">2014-09-02T02:26:07Z</dcterms:modified>
</cp:coreProperties>
</file>

<file path=docProps/thumbnail.jpeg>
</file>